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4" r:id="rId6"/>
    <p:sldId id="261" r:id="rId7"/>
    <p:sldId id="257" r:id="rId8"/>
    <p:sldId id="258" r:id="rId9"/>
    <p:sldId id="275" r:id="rId10"/>
    <p:sldId id="276" r:id="rId11"/>
    <p:sldId id="277" r:id="rId12"/>
    <p:sldId id="259" r:id="rId13"/>
    <p:sldId id="262" r:id="rId14"/>
    <p:sldId id="273" r:id="rId15"/>
    <p:sldId id="304" r:id="rId16"/>
    <p:sldId id="27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303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de, Annette" initials="WA" lastIdx="1" clrIdx="0">
    <p:extLst>
      <p:ext uri="{19B8F6BF-5375-455C-9EA6-DF929625EA0E}">
        <p15:presenceInfo xmlns:p15="http://schemas.microsoft.com/office/powerpoint/2012/main" userId="S-1-5-21-2391905444-4253382625-1064541869-15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6B891C-53B6-4FCD-BCB3-9A2E75EF3B84}" v="2" dt="2024-09-03T09:41:54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7" autoAdjust="0"/>
    <p:restoredTop sz="91754" autoAdjust="0"/>
  </p:normalViewPr>
  <p:slideViewPr>
    <p:cSldViewPr snapToGrid="0">
      <p:cViewPr varScale="1">
        <p:scale>
          <a:sx n="114" d="100"/>
          <a:sy n="114" d="100"/>
        </p:scale>
        <p:origin x="2074" y="1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de, Annette" userId="df1e320a-979e-423e-80df-b1bd92d21d36" providerId="ADAL" clId="{D16B891C-53B6-4FCD-BCB3-9A2E75EF3B84}"/>
    <pc:docChg chg="custSel modSld">
      <pc:chgData name="Wilde, Annette" userId="df1e320a-979e-423e-80df-b1bd92d21d36" providerId="ADAL" clId="{D16B891C-53B6-4FCD-BCB3-9A2E75EF3B84}" dt="2024-09-03T09:41:54.666" v="1"/>
      <pc:docMkLst>
        <pc:docMk/>
      </pc:docMkLst>
      <pc:sldChg chg="addSp delSp modSp mod delAnim modAnim">
        <pc:chgData name="Wilde, Annette" userId="df1e320a-979e-423e-80df-b1bd92d21d36" providerId="ADAL" clId="{D16B891C-53B6-4FCD-BCB3-9A2E75EF3B84}" dt="2024-09-03T09:41:54.666" v="1"/>
        <pc:sldMkLst>
          <pc:docMk/>
          <pc:sldMk cId="2929902719" sldId="303"/>
        </pc:sldMkLst>
        <pc:picChg chg="add mod">
          <ac:chgData name="Wilde, Annette" userId="df1e320a-979e-423e-80df-b1bd92d21d36" providerId="ADAL" clId="{D16B891C-53B6-4FCD-BCB3-9A2E75EF3B84}" dt="2024-09-03T09:41:54.666" v="1"/>
          <ac:picMkLst>
            <pc:docMk/>
            <pc:sldMk cId="2929902719" sldId="303"/>
            <ac:picMk id="2" creationId="{BB9C4180-37B6-F424-56B9-A3FF8C4A33D0}"/>
          </ac:picMkLst>
        </pc:picChg>
        <pc:picChg chg="del">
          <ac:chgData name="Wilde, Annette" userId="df1e320a-979e-423e-80df-b1bd92d21d36" providerId="ADAL" clId="{D16B891C-53B6-4FCD-BCB3-9A2E75EF3B84}" dt="2024-09-03T09:41:15.530" v="0" actId="478"/>
          <ac:picMkLst>
            <pc:docMk/>
            <pc:sldMk cId="2929902719" sldId="303"/>
            <ac:picMk id="6" creationId="{F8B8193F-2BD7-BF8B-4108-A05CEFED3A2E}"/>
          </ac:picMkLst>
        </pc:picChg>
      </pc:sldChg>
    </pc:docChg>
  </pc:docChgLst>
  <pc:docChgLst>
    <pc:chgData name="Wilde, Annette" userId="df1e320a-979e-423e-80df-b1bd92d21d36" providerId="ADAL" clId="{2E92A8DD-E5CF-4640-BE73-C4FE5A9A4A6E}"/>
    <pc:docChg chg="custSel modSld modShowInfo">
      <pc:chgData name="Wilde, Annette" userId="df1e320a-979e-423e-80df-b1bd92d21d36" providerId="ADAL" clId="{2E92A8DD-E5CF-4640-BE73-C4FE5A9A4A6E}" dt="2024-07-08T14:05:34.882" v="121" actId="1076"/>
      <pc:docMkLst>
        <pc:docMk/>
      </pc:docMkLst>
      <pc:sldChg chg="modSp mod">
        <pc:chgData name="Wilde, Annette" userId="df1e320a-979e-423e-80df-b1bd92d21d36" providerId="ADAL" clId="{2E92A8DD-E5CF-4640-BE73-C4FE5A9A4A6E}" dt="2024-07-08T14:05:34.882" v="121" actId="1076"/>
        <pc:sldMkLst>
          <pc:docMk/>
          <pc:sldMk cId="1840038847" sldId="256"/>
        </pc:sldMkLst>
        <pc:picChg chg="mod">
          <ac:chgData name="Wilde, Annette" userId="df1e320a-979e-423e-80df-b1bd92d21d36" providerId="ADAL" clId="{2E92A8DD-E5CF-4640-BE73-C4FE5A9A4A6E}" dt="2024-07-08T14:05:34.882" v="121" actId="1076"/>
          <ac:picMkLst>
            <pc:docMk/>
            <pc:sldMk cId="1840038847" sldId="256"/>
            <ac:picMk id="4" creationId="{73C2128A-04A7-7675-0EDC-CAC856DF0799}"/>
          </ac:picMkLst>
        </pc:picChg>
      </pc:sldChg>
      <pc:sldChg chg="setBg">
        <pc:chgData name="Wilde, Annette" userId="df1e320a-979e-423e-80df-b1bd92d21d36" providerId="ADAL" clId="{2E92A8DD-E5CF-4640-BE73-C4FE5A9A4A6E}" dt="2024-07-05T08:15:58.008" v="0"/>
        <pc:sldMkLst>
          <pc:docMk/>
          <pc:sldMk cId="2546732918" sldId="264"/>
        </pc:sldMkLst>
      </pc:sldChg>
      <pc:sldChg chg="modSp setBg">
        <pc:chgData name="Wilde, Annette" userId="df1e320a-979e-423e-80df-b1bd92d21d36" providerId="ADAL" clId="{2E92A8DD-E5CF-4640-BE73-C4FE5A9A4A6E}" dt="2024-07-05T08:31:44.008" v="71" actId="313"/>
        <pc:sldMkLst>
          <pc:docMk/>
          <pc:sldMk cId="2270296497" sldId="265"/>
        </pc:sldMkLst>
        <pc:spChg chg="mod">
          <ac:chgData name="Wilde, Annette" userId="df1e320a-979e-423e-80df-b1bd92d21d36" providerId="ADAL" clId="{2E92A8DD-E5CF-4640-BE73-C4FE5A9A4A6E}" dt="2024-07-05T08:31:44.008" v="71" actId="313"/>
          <ac:spMkLst>
            <pc:docMk/>
            <pc:sldMk cId="2270296497" sldId="265"/>
            <ac:spMk id="2" creationId="{00000000-0000-0000-0000-000000000000}"/>
          </ac:spMkLst>
        </pc:spChg>
      </pc:sldChg>
      <pc:sldChg chg="addSp delSp modSp mod setBg">
        <pc:chgData name="Wilde, Annette" userId="df1e320a-979e-423e-80df-b1bd92d21d36" providerId="ADAL" clId="{2E92A8DD-E5CF-4640-BE73-C4FE5A9A4A6E}" dt="2024-07-05T08:42:10.792" v="78" actId="1076"/>
        <pc:sldMkLst>
          <pc:docMk/>
          <pc:sldMk cId="2217649314" sldId="266"/>
        </pc:sldMkLst>
        <pc:picChg chg="del">
          <ac:chgData name="Wilde, Annette" userId="df1e320a-979e-423e-80df-b1bd92d21d36" providerId="ADAL" clId="{2E92A8DD-E5CF-4640-BE73-C4FE5A9A4A6E}" dt="2024-07-05T08:42:07.254" v="77" actId="478"/>
          <ac:picMkLst>
            <pc:docMk/>
            <pc:sldMk cId="2217649314" sldId="266"/>
            <ac:picMk id="3" creationId="{00000000-0000-0000-0000-000000000000}"/>
          </ac:picMkLst>
        </pc:picChg>
        <pc:picChg chg="add mod">
          <ac:chgData name="Wilde, Annette" userId="df1e320a-979e-423e-80df-b1bd92d21d36" providerId="ADAL" clId="{2E92A8DD-E5CF-4640-BE73-C4FE5A9A4A6E}" dt="2024-07-05T08:42:10.792" v="78" actId="1076"/>
          <ac:picMkLst>
            <pc:docMk/>
            <pc:sldMk cId="2217649314" sldId="266"/>
            <ac:picMk id="5" creationId="{B579C758-8BB7-122A-248A-050A15D052DD}"/>
          </ac:picMkLst>
        </pc:picChg>
      </pc:sldChg>
      <pc:sldChg chg="setBg">
        <pc:chgData name="Wilde, Annette" userId="df1e320a-979e-423e-80df-b1bd92d21d36" providerId="ADAL" clId="{2E92A8DD-E5CF-4640-BE73-C4FE5A9A4A6E}" dt="2024-07-05T08:17:32.235" v="6"/>
        <pc:sldMkLst>
          <pc:docMk/>
          <pc:sldMk cId="2167489958" sldId="267"/>
        </pc:sldMkLst>
      </pc:sldChg>
      <pc:sldChg chg="setBg">
        <pc:chgData name="Wilde, Annette" userId="df1e320a-979e-423e-80df-b1bd92d21d36" providerId="ADAL" clId="{2E92A8DD-E5CF-4640-BE73-C4FE5A9A4A6E}" dt="2024-07-05T08:17:38.160" v="7"/>
        <pc:sldMkLst>
          <pc:docMk/>
          <pc:sldMk cId="3820390907" sldId="268"/>
        </pc:sldMkLst>
      </pc:sldChg>
      <pc:sldChg chg="addSp delSp modSp mod setBg modAnim">
        <pc:chgData name="Wilde, Annette" userId="df1e320a-979e-423e-80df-b1bd92d21d36" providerId="ADAL" clId="{2E92A8DD-E5CF-4640-BE73-C4FE5A9A4A6E}" dt="2024-07-05T08:48:23.610" v="106" actId="1076"/>
        <pc:sldMkLst>
          <pc:docMk/>
          <pc:sldMk cId="2681226937" sldId="269"/>
        </pc:sldMkLst>
        <pc:spChg chg="mod">
          <ac:chgData name="Wilde, Annette" userId="df1e320a-979e-423e-80df-b1bd92d21d36" providerId="ADAL" clId="{2E92A8DD-E5CF-4640-BE73-C4FE5A9A4A6E}" dt="2024-07-05T08:27:09.223" v="57" actId="1076"/>
          <ac:spMkLst>
            <pc:docMk/>
            <pc:sldMk cId="2681226937" sldId="269"/>
            <ac:spMk id="2" creationId="{00000000-0000-0000-0000-000000000000}"/>
          </ac:spMkLst>
        </pc:spChg>
        <pc:grpChg chg="del">
          <ac:chgData name="Wilde, Annette" userId="df1e320a-979e-423e-80df-b1bd92d21d36" providerId="ADAL" clId="{2E92A8DD-E5CF-4640-BE73-C4FE5A9A4A6E}" dt="2024-07-05T08:46:56.107" v="93" actId="478"/>
          <ac:grpSpMkLst>
            <pc:docMk/>
            <pc:sldMk cId="2681226937" sldId="269"/>
            <ac:grpSpMk id="7" creationId="{00000000-0000-0000-0000-000000000000}"/>
          </ac:grpSpMkLst>
        </pc:grpChg>
        <pc:picChg chg="mod">
          <ac:chgData name="Wilde, Annette" userId="df1e320a-979e-423e-80df-b1bd92d21d36" providerId="ADAL" clId="{2E92A8DD-E5CF-4640-BE73-C4FE5A9A4A6E}" dt="2024-07-05T08:48:23.610" v="106" actId="1076"/>
          <ac:picMkLst>
            <pc:docMk/>
            <pc:sldMk cId="2681226937" sldId="269"/>
            <ac:picMk id="3" creationId="{00000000-0000-0000-0000-000000000000}"/>
          </ac:picMkLst>
        </pc:picChg>
        <pc:picChg chg="add mod">
          <ac:chgData name="Wilde, Annette" userId="df1e320a-979e-423e-80df-b1bd92d21d36" providerId="ADAL" clId="{2E92A8DD-E5CF-4640-BE73-C4FE5A9A4A6E}" dt="2024-07-05T08:48:03.600" v="102" actId="14100"/>
          <ac:picMkLst>
            <pc:docMk/>
            <pc:sldMk cId="2681226937" sldId="269"/>
            <ac:picMk id="9" creationId="{02D58708-763C-B67F-D2E0-F7C5C368085E}"/>
          </ac:picMkLst>
        </pc:picChg>
      </pc:sldChg>
      <pc:sldChg chg="modSp mod modAnim">
        <pc:chgData name="Wilde, Annette" userId="df1e320a-979e-423e-80df-b1bd92d21d36" providerId="ADAL" clId="{2E92A8DD-E5CF-4640-BE73-C4FE5A9A4A6E}" dt="2024-07-05T08:26:56.894" v="56" actId="1076"/>
        <pc:sldMkLst>
          <pc:docMk/>
          <pc:sldMk cId="3291345046" sldId="270"/>
        </pc:sldMkLst>
        <pc:spChg chg="mod">
          <ac:chgData name="Wilde, Annette" userId="df1e320a-979e-423e-80df-b1bd92d21d36" providerId="ADAL" clId="{2E92A8DD-E5CF-4640-BE73-C4FE5A9A4A6E}" dt="2024-07-05T08:26:56.894" v="56" actId="1076"/>
          <ac:spMkLst>
            <pc:docMk/>
            <pc:sldMk cId="3291345046" sldId="270"/>
            <ac:spMk id="4" creationId="{00000000-0000-0000-0000-000000000000}"/>
          </ac:spMkLst>
        </pc:spChg>
      </pc:sldChg>
      <pc:sldChg chg="addSp delSp modSp mod modAnim">
        <pc:chgData name="Wilde, Annette" userId="df1e320a-979e-423e-80df-b1bd92d21d36" providerId="ADAL" clId="{2E92A8DD-E5CF-4640-BE73-C4FE5A9A4A6E}" dt="2024-07-05T12:17:58.045" v="120"/>
        <pc:sldMkLst>
          <pc:docMk/>
          <pc:sldMk cId="2856963637" sldId="272"/>
        </pc:sldMkLst>
        <pc:spChg chg="add del mod">
          <ac:chgData name="Wilde, Annette" userId="df1e320a-979e-423e-80df-b1bd92d21d36" providerId="ADAL" clId="{2E92A8DD-E5CF-4640-BE73-C4FE5A9A4A6E}" dt="2024-07-05T12:15:23.851" v="118" actId="478"/>
          <ac:spMkLst>
            <pc:docMk/>
            <pc:sldMk cId="2856963637" sldId="272"/>
            <ac:spMk id="3" creationId="{C8FF6AD1-BFCF-708E-D5B2-47019F391A23}"/>
          </ac:spMkLst>
        </pc:spChg>
        <pc:picChg chg="add mod">
          <ac:chgData name="Wilde, Annette" userId="df1e320a-979e-423e-80df-b1bd92d21d36" providerId="ADAL" clId="{2E92A8DD-E5CF-4640-BE73-C4FE5A9A4A6E}" dt="2024-07-05T12:17:58.045" v="120"/>
          <ac:picMkLst>
            <pc:docMk/>
            <pc:sldMk cId="2856963637" sldId="272"/>
            <ac:picMk id="4" creationId="{C5A413B6-5C4C-695B-C14B-88D4CD4CFB5C}"/>
          </ac:picMkLst>
        </pc:picChg>
        <pc:picChg chg="mod ord">
          <ac:chgData name="Wilde, Annette" userId="df1e320a-979e-423e-80df-b1bd92d21d36" providerId="ADAL" clId="{2E92A8DD-E5CF-4640-BE73-C4FE5A9A4A6E}" dt="2024-07-05T12:15:27.774" v="119" actId="1076"/>
          <ac:picMkLst>
            <pc:docMk/>
            <pc:sldMk cId="2856963637" sldId="272"/>
            <ac:picMk id="151" creationId="{00000000-0000-0000-0000-000000000000}"/>
          </ac:picMkLst>
        </pc:picChg>
      </pc:sldChg>
      <pc:sldChg chg="addSp delSp modSp mod">
        <pc:chgData name="Wilde, Annette" userId="df1e320a-979e-423e-80df-b1bd92d21d36" providerId="ADAL" clId="{2E92A8DD-E5CF-4640-BE73-C4FE5A9A4A6E}" dt="2024-07-05T08:43:05.753" v="84" actId="14100"/>
        <pc:sldMkLst>
          <pc:docMk/>
          <pc:sldMk cId="490604385" sldId="274"/>
        </pc:sldMkLst>
        <pc:picChg chg="add mod">
          <ac:chgData name="Wilde, Annette" userId="df1e320a-979e-423e-80df-b1bd92d21d36" providerId="ADAL" clId="{2E92A8DD-E5CF-4640-BE73-C4FE5A9A4A6E}" dt="2024-07-05T08:43:05.753" v="84" actId="14100"/>
          <ac:picMkLst>
            <pc:docMk/>
            <pc:sldMk cId="490604385" sldId="274"/>
            <ac:picMk id="3" creationId="{A6D32D40-15F0-DF7B-6C89-1BB417371CC3}"/>
          </ac:picMkLst>
        </pc:picChg>
        <pc:picChg chg="del">
          <ac:chgData name="Wilde, Annette" userId="df1e320a-979e-423e-80df-b1bd92d21d36" providerId="ADAL" clId="{2E92A8DD-E5CF-4640-BE73-C4FE5A9A4A6E}" dt="2024-07-05T08:42:56.981" v="82" actId="478"/>
          <ac:picMkLst>
            <pc:docMk/>
            <pc:sldMk cId="490604385" sldId="274"/>
            <ac:picMk id="4" creationId="{00000000-0000-0000-0000-000000000000}"/>
          </ac:picMkLst>
        </pc:picChg>
      </pc:sldChg>
      <pc:sldChg chg="addSp delSp modSp mod modAnim">
        <pc:chgData name="Wilde, Annette" userId="df1e320a-979e-423e-80df-b1bd92d21d36" providerId="ADAL" clId="{2E92A8DD-E5CF-4640-BE73-C4FE5A9A4A6E}" dt="2024-07-05T08:26:41.390" v="54" actId="1076"/>
        <pc:sldMkLst>
          <pc:docMk/>
          <pc:sldMk cId="2929902719" sldId="303"/>
        </pc:sldMkLst>
        <pc:spChg chg="mod">
          <ac:chgData name="Wilde, Annette" userId="df1e320a-979e-423e-80df-b1bd92d21d36" providerId="ADAL" clId="{2E92A8DD-E5CF-4640-BE73-C4FE5A9A4A6E}" dt="2024-07-05T08:26:41.390" v="54" actId="1076"/>
          <ac:spMkLst>
            <pc:docMk/>
            <pc:sldMk cId="2929902719" sldId="303"/>
            <ac:spMk id="3" creationId="{23EB47C6-C385-47D9-9649-679EBD1EE9B1}"/>
          </ac:spMkLst>
        </pc:spChg>
        <pc:picChg chg="del">
          <ac:chgData name="Wilde, Annette" userId="df1e320a-979e-423e-80df-b1bd92d21d36" providerId="ADAL" clId="{2E92A8DD-E5CF-4640-BE73-C4FE5A9A4A6E}" dt="2024-07-05T08:24:56.245" v="24" actId="478"/>
          <ac:picMkLst>
            <pc:docMk/>
            <pc:sldMk cId="2929902719" sldId="303"/>
            <ac:picMk id="2" creationId="{5A6DB310-6D5A-40CE-9CB1-3B71DFEF51E4}"/>
          </ac:picMkLst>
        </pc:picChg>
        <pc:picChg chg="add del mod">
          <ac:chgData name="Wilde, Annette" userId="df1e320a-979e-423e-80df-b1bd92d21d36" providerId="ADAL" clId="{2E92A8DD-E5CF-4640-BE73-C4FE5A9A4A6E}" dt="2024-07-05T08:19:28.348" v="12" actId="478"/>
          <ac:picMkLst>
            <pc:docMk/>
            <pc:sldMk cId="2929902719" sldId="303"/>
            <ac:picMk id="5" creationId="{6C995B90-C0ED-0AC7-D88F-F59E8E1641C2}"/>
          </ac:picMkLst>
        </pc:picChg>
        <pc:picChg chg="add mod ord">
          <ac:chgData name="Wilde, Annette" userId="df1e320a-979e-423e-80df-b1bd92d21d36" providerId="ADAL" clId="{2E92A8DD-E5CF-4640-BE73-C4FE5A9A4A6E}" dt="2024-07-05T08:24:54.253" v="23" actId="1076"/>
          <ac:picMkLst>
            <pc:docMk/>
            <pc:sldMk cId="2929902719" sldId="303"/>
            <ac:picMk id="6" creationId="{F8B8193F-2BD7-BF8B-4108-A05CEFED3A2E}"/>
          </ac:picMkLst>
        </pc:picChg>
      </pc:sldChg>
    </pc:docChg>
  </pc:docChgLst>
  <pc:docChgLst>
    <pc:chgData name="Wilde, Annette" userId="df1e320a-979e-423e-80df-b1bd92d21d36" providerId="ADAL" clId="{0F58F668-273E-4560-A4F5-4B7AA1E0DBC7}"/>
    <pc:docChg chg="modSld">
      <pc:chgData name="Wilde, Annette" userId="df1e320a-979e-423e-80df-b1bd92d21d36" providerId="ADAL" clId="{0F58F668-273E-4560-A4F5-4B7AA1E0DBC7}" dt="2024-08-15T07:28:31.933" v="173"/>
      <pc:docMkLst>
        <pc:docMk/>
      </pc:docMkLst>
      <pc:sldChg chg="addSp modSp mod modAnim">
        <pc:chgData name="Wilde, Annette" userId="df1e320a-979e-423e-80df-b1bd92d21d36" providerId="ADAL" clId="{0F58F668-273E-4560-A4F5-4B7AA1E0DBC7}" dt="2024-08-15T07:28:31.933" v="173"/>
        <pc:sldMkLst>
          <pc:docMk/>
          <pc:sldMk cId="3057742503" sldId="262"/>
        </pc:sldMkLst>
        <pc:spChg chg="add mod">
          <ac:chgData name="Wilde, Annette" userId="df1e320a-979e-423e-80df-b1bd92d21d36" providerId="ADAL" clId="{0F58F668-273E-4560-A4F5-4B7AA1E0DBC7}" dt="2024-08-15T07:28:12.116" v="172" actId="255"/>
          <ac:spMkLst>
            <pc:docMk/>
            <pc:sldMk cId="3057742503" sldId="262"/>
            <ac:spMk id="2" creationId="{DC4210CD-B357-1423-C797-4AE932DAFA46}"/>
          </ac:spMkLst>
        </pc:spChg>
        <pc:spChg chg="mod">
          <ac:chgData name="Wilde, Annette" userId="df1e320a-979e-423e-80df-b1bd92d21d36" providerId="ADAL" clId="{0F58F668-273E-4560-A4F5-4B7AA1E0DBC7}" dt="2024-08-15T07:27:38.362" v="168" actId="21"/>
          <ac:spMkLst>
            <pc:docMk/>
            <pc:sldMk cId="3057742503" sldId="262"/>
            <ac:spMk id="5" creationId="{00000000-0000-0000-0000-000000000000}"/>
          </ac:spMkLst>
        </pc:spChg>
        <pc:spChg chg="mod">
          <ac:chgData name="Wilde, Annette" userId="df1e320a-979e-423e-80df-b1bd92d21d36" providerId="ADAL" clId="{0F58F668-273E-4560-A4F5-4B7AA1E0DBC7}" dt="2024-08-15T07:27:04.105" v="164" actId="1076"/>
          <ac:spMkLst>
            <pc:docMk/>
            <pc:sldMk cId="3057742503" sldId="262"/>
            <ac:spMk id="6" creationId="{00000000-0000-0000-0000-000000000000}"/>
          </ac:spMkLst>
        </pc:spChg>
        <pc:picChg chg="mod">
          <ac:chgData name="Wilde, Annette" userId="df1e320a-979e-423e-80df-b1bd92d21d36" providerId="ADAL" clId="{0F58F668-273E-4560-A4F5-4B7AA1E0DBC7}" dt="2024-08-15T07:26:58.555" v="163" actId="1076"/>
          <ac:picMkLst>
            <pc:docMk/>
            <pc:sldMk cId="3057742503" sldId="262"/>
            <ac:picMk id="3" creationId="{00000000-0000-0000-0000-000000000000}"/>
          </ac:picMkLst>
        </pc:picChg>
      </pc:sldChg>
      <pc:sldChg chg="modSp">
        <pc:chgData name="Wilde, Annette" userId="df1e320a-979e-423e-80df-b1bd92d21d36" providerId="ADAL" clId="{0F58F668-273E-4560-A4F5-4B7AA1E0DBC7}" dt="2024-08-15T07:21:40.637" v="9" actId="20577"/>
        <pc:sldMkLst>
          <pc:docMk/>
          <pc:sldMk cId="8253768" sldId="275"/>
        </pc:sldMkLst>
        <pc:spChg chg="mod">
          <ac:chgData name="Wilde, Annette" userId="df1e320a-979e-423e-80df-b1bd92d21d36" providerId="ADAL" clId="{0F58F668-273E-4560-A4F5-4B7AA1E0DBC7}" dt="2024-08-15T07:21:40.637" v="9" actId="20577"/>
          <ac:spMkLst>
            <pc:docMk/>
            <pc:sldMk cId="8253768" sldId="275"/>
            <ac:spMk id="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3-9-2024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313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3-9-2024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538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3-9-2024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156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n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Auteur en datum</a:t>
            </a:r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8706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3-9-2024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492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3-9-2024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580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3-9-2024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04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3-9-2024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658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3-9-2024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256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3-9-2024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7609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3-9-2024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361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3-9-2024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9990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AC1B8-B963-4EC3-8CAD-74F4E479B12E}" type="datetimeFigureOut">
              <a:rPr lang="nl-NL" smtClean="0"/>
              <a:t>3-9-2024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166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2R-hxluaJy4?feature=oembed" TargetMode="Externa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o.4 Piano Journey - Esther Abrami (1)">
            <a:hlinkClick r:id="" action="ppaction://media"/>
            <a:extLst>
              <a:ext uri="{FF2B5EF4-FFF2-40B4-BE49-F238E27FC236}">
                <a16:creationId xmlns:a16="http://schemas.microsoft.com/office/drawing/2014/main" id="{768BDCEF-D424-4F5C-A005-21EA906E89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9669.85"/>
                  <p14:fade in="2000" out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340286" y="2961660"/>
            <a:ext cx="6420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002060"/>
                </a:solidFill>
                <a:latin typeface="French Script MT" panose="03020402040607040605" pitchFamily="66" charset="0"/>
              </a:rPr>
              <a:t>Emelie Wesselman van Helmond </a:t>
            </a:r>
          </a:p>
          <a:p>
            <a:endParaRPr lang="nl-NL" sz="3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			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26355" cy="6858000"/>
          </a:xfrm>
          <a:prstGeom prst="rect">
            <a:avLst/>
          </a:prstGeom>
        </p:spPr>
      </p:pic>
      <p:pic>
        <p:nvPicPr>
          <p:cNvPr id="4" name="the-princess-and-her-jewels-120679">
            <a:hlinkClick r:id="" action="ppaction://media"/>
            <a:extLst>
              <a:ext uri="{FF2B5EF4-FFF2-40B4-BE49-F238E27FC236}">
                <a16:creationId xmlns:a16="http://schemas.microsoft.com/office/drawing/2014/main" id="{73C2128A-04A7-7675-0EDC-CAC856DF07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4425" y="784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3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3" t="6375" r="2578" b="2458"/>
          <a:stretch/>
        </p:blipFill>
        <p:spPr>
          <a:xfrm>
            <a:off x="188422" y="684068"/>
            <a:ext cx="5675248" cy="415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vak 4"/>
          <p:cNvSpPr txBox="1"/>
          <p:nvPr/>
        </p:nvSpPr>
        <p:spPr>
          <a:xfrm>
            <a:off x="5969225" y="2233093"/>
            <a:ext cx="60343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Dit is de klassenfoto van klas 4 van Betsy. In jullie tijd noemen ze dat groep 6.</a:t>
            </a: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</a:t>
            </a: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Zie jij wie Betsy is? </a:t>
            </a: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Waaraan zie je dat?</a:t>
            </a:r>
          </a:p>
          <a:p>
            <a:endParaRPr lang="nl-NL" sz="2000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915027" y="841214"/>
            <a:ext cx="5868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Betsy en ik zitten op </a:t>
            </a:r>
            <a:r>
              <a:rPr lang="nl-NL" sz="3600" dirty="0" err="1">
                <a:solidFill>
                  <a:srgbClr val="002060"/>
                </a:solidFill>
                <a:latin typeface="French Script MT" panose="03020402040607040605" pitchFamily="66" charset="0"/>
              </a:rPr>
              <a:t>deWilheminaschool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. Samen met de kinderen uit de stad. 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C4210CD-B357-1423-C797-4AE932DAFA46}"/>
              </a:ext>
            </a:extLst>
          </p:cNvPr>
          <p:cNvSpPr txBox="1"/>
          <p:nvPr/>
        </p:nvSpPr>
        <p:spPr>
          <a:xfrm>
            <a:off x="326802" y="5010150"/>
            <a:ext cx="5588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Wat is er op de foto allemaal anders dan jullie klassenfoto?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774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585995" y="1226458"/>
            <a:ext cx="529676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Wist je dat de mensen van het museum veel van mijn spulletjes hebben? 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Ze hebben ze allemaal een plekje gegeven in het kasteel. 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Het is net alsof ik er weer woon. 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4" name="Afbeelding 3" descr="Afbeelding met tekst, binnen, muur&#10;&#10;Automatisch gegenereerde beschrijving">
            <a:extLst>
              <a:ext uri="{FF2B5EF4-FFF2-40B4-BE49-F238E27FC236}">
                <a16:creationId xmlns:a16="http://schemas.microsoft.com/office/drawing/2014/main" id="{539B81F8-E472-48E6-9579-4A486DBEDA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37706" y="1178579"/>
            <a:ext cx="6104030" cy="45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096157" y="3317795"/>
            <a:ext cx="670272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nch Script MT" panose="03020402040607040605" pitchFamily="66" charset="0"/>
                <a:ea typeface="+mn-ea"/>
                <a:cs typeface="+mn-cs"/>
              </a:rPr>
              <a:t>En er is ook een film.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nch Script MT" panose="03020402040607040605" pitchFamily="66" charset="0"/>
                <a:ea typeface="+mn-ea"/>
                <a:cs typeface="+mn-cs"/>
              </a:rPr>
              <a:t>Ik vertel daarin over mij en mijn familie.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nch Script MT" panose="03020402040607040605" pitchFamily="66" charset="0"/>
                <a:ea typeface="+mn-ea"/>
                <a:cs typeface="+mn-cs"/>
              </a:rPr>
              <a:t>En over wat ik graag doe. Zoals spelletjes spelen.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ench Script MT" panose="03020402040607040605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nch Script MT" panose="03020402040607040605" pitchFamily="66" charset="0"/>
                <a:ea typeface="+mn-ea"/>
                <a:cs typeface="+mn-cs"/>
              </a:rPr>
              <a:t>Ik ga je de film laten zien.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nch Script MT" panose="03020402040607040605" pitchFamily="66" charset="0"/>
                <a:ea typeface="+mn-ea"/>
                <a:cs typeface="+mn-cs"/>
              </a:rPr>
              <a:t>Dan spelen we daarna een vragenspelletje. 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5" name="Afbeelding 4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136E7680-5B0F-4E11-8F6A-EE84CA989A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2532">
            <a:off x="462241" y="552009"/>
            <a:ext cx="2208231" cy="2593789"/>
          </a:xfrm>
          <a:prstGeom prst="rect">
            <a:avLst/>
          </a:prstGeom>
        </p:spPr>
      </p:pic>
      <p:pic>
        <p:nvPicPr>
          <p:cNvPr id="7" name="Afbeelding 6" descr="Afbeelding met tekst, persoon, person, binnen&#10;&#10;Automatisch gegenereerde beschrijving">
            <a:extLst>
              <a:ext uri="{FF2B5EF4-FFF2-40B4-BE49-F238E27FC236}">
                <a16:creationId xmlns:a16="http://schemas.microsoft.com/office/drawing/2014/main" id="{3BA02E5B-59B2-44C1-B345-EB34D87C3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534" y="388208"/>
            <a:ext cx="2229777" cy="2595600"/>
          </a:xfrm>
          <a:prstGeom prst="rect">
            <a:avLst/>
          </a:prstGeom>
        </p:spPr>
      </p:pic>
      <p:pic>
        <p:nvPicPr>
          <p:cNvPr id="9" name="Afbeelding 8" descr="Afbeelding met tekst, persoon, person, kostuum&#10;&#10;Automatisch gegenereerde beschrijving">
            <a:extLst>
              <a:ext uri="{FF2B5EF4-FFF2-40B4-BE49-F238E27FC236}">
                <a16:creationId xmlns:a16="http://schemas.microsoft.com/office/drawing/2014/main" id="{6EEC9A6E-32E0-4E9E-9222-8FEAFB0357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3109">
            <a:off x="6493627" y="388207"/>
            <a:ext cx="2229679" cy="2595600"/>
          </a:xfrm>
          <a:prstGeom prst="rect">
            <a:avLst/>
          </a:prstGeom>
        </p:spPr>
      </p:pic>
      <p:pic>
        <p:nvPicPr>
          <p:cNvPr id="13" name="Afbeelding 12" descr="Afbeelding met tekst, persoon, person, muur&#10;&#10;Automatisch gegenereerde beschrijving">
            <a:extLst>
              <a:ext uri="{FF2B5EF4-FFF2-40B4-BE49-F238E27FC236}">
                <a16:creationId xmlns:a16="http://schemas.microsoft.com/office/drawing/2014/main" id="{EF182597-B1F9-4833-BD18-6558B0A841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6707">
            <a:off x="3609539" y="360057"/>
            <a:ext cx="2040141" cy="25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9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hermafbeelding 2021-12-14 om 14.13.39.png" descr="Schermafbeelding 2021-12-14 om 14.13.3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318"/>
            <a:ext cx="12192000" cy="6835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nlinemedia 3" title="Emelie Wesselman,jong in 1910">
            <a:hlinkClick r:id="" action="ppaction://media"/>
            <a:extLst>
              <a:ext uri="{FF2B5EF4-FFF2-40B4-BE49-F238E27FC236}">
                <a16:creationId xmlns:a16="http://schemas.microsoft.com/office/drawing/2014/main" id="{C5A413B6-5C4C-695B-C14B-88D4CD4CFB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63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582537" y="720566"/>
            <a:ext cx="980754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Heb je goed opgelet? </a:t>
            </a:r>
          </a:p>
          <a:p>
            <a:endParaRPr lang="nl-NL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Dan komen hier zes vragen met twee antwoorden. </a:t>
            </a:r>
          </a:p>
          <a:p>
            <a:endParaRPr lang="nl-NL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Eén antwoord is goed, het andere is fout.</a:t>
            </a:r>
          </a:p>
          <a:p>
            <a:endParaRPr lang="nl-NL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Steek </a:t>
            </a:r>
            <a:r>
              <a:rPr lang="nl-NL" sz="3600" dirty="0">
                <a:solidFill>
                  <a:srgbClr val="FF0000"/>
                </a:solidFill>
                <a:latin typeface="French Script MT" panose="03020402040607040605" pitchFamily="66" charset="0"/>
              </a:rPr>
              <a:t>één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vinger op als je denkt dat antwoord </a:t>
            </a:r>
            <a:r>
              <a:rPr lang="nl-NL" sz="3600" dirty="0">
                <a:solidFill>
                  <a:srgbClr val="FF0000"/>
                </a:solidFill>
                <a:latin typeface="French Script MT" panose="03020402040607040605" pitchFamily="66" charset="0"/>
              </a:rPr>
              <a:t>1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goed is</a:t>
            </a:r>
          </a:p>
          <a:p>
            <a:endParaRPr lang="nl-NL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En </a:t>
            </a:r>
            <a:r>
              <a:rPr lang="nl-NL" sz="3600" dirty="0">
                <a:solidFill>
                  <a:srgbClr val="00B050"/>
                </a:solidFill>
                <a:latin typeface="French Script MT" panose="03020402040607040605" pitchFamily="66" charset="0"/>
              </a:rPr>
              <a:t>twee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vingers als je denkt dat </a:t>
            </a:r>
            <a:r>
              <a:rPr lang="nl-NL" sz="3600" dirty="0">
                <a:solidFill>
                  <a:srgbClr val="00B050"/>
                </a:solidFill>
                <a:latin typeface="French Script MT" panose="03020402040607040605" pitchFamily="66" charset="0"/>
              </a:rPr>
              <a:t>2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het goede antwoord is.</a:t>
            </a:r>
          </a:p>
          <a:p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Daar gaan we!</a:t>
            </a:r>
          </a:p>
          <a:p>
            <a:endParaRPr lang="nl-NL" sz="1600" dirty="0">
              <a:solidFill>
                <a:schemeClr val="accent5">
                  <a:lumMod val="75000"/>
                </a:schemeClr>
              </a:solidFill>
              <a:latin typeface="French Script MT" panose="03020402040607040605" pitchFamily="66" charset="0"/>
            </a:endParaRPr>
          </a:p>
          <a:p>
            <a:endParaRPr lang="nl-NL" sz="1100" dirty="0"/>
          </a:p>
          <a:p>
            <a:endParaRPr lang="nl-NL" sz="1100" dirty="0"/>
          </a:p>
          <a:p>
            <a:r>
              <a:rPr lang="nl-NL" sz="1100" dirty="0"/>
              <a:t>.</a:t>
            </a:r>
          </a:p>
          <a:p>
            <a:r>
              <a:rPr lang="nl-NL" sz="1100" dirty="0"/>
              <a:t> </a:t>
            </a:r>
          </a:p>
          <a:p>
            <a:r>
              <a:rPr lang="nl-NL" sz="1100" dirty="0"/>
              <a:t> </a:t>
            </a:r>
          </a:p>
          <a:p>
            <a:pPr lvl="0"/>
            <a:endParaRPr lang="nl-NL" sz="1100" dirty="0"/>
          </a:p>
          <a:p>
            <a:r>
              <a:rPr lang="nl-NL" sz="1100" dirty="0"/>
              <a:t> </a:t>
            </a:r>
          </a:p>
          <a:p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361140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63936" y="2618194"/>
            <a:ext cx="108848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Vraag 1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i="1" dirty="0">
                <a:solidFill>
                  <a:srgbClr val="002060"/>
                </a:solidFill>
                <a:latin typeface="French Script MT" panose="03020402040607040605" pitchFamily="66" charset="0"/>
              </a:rPr>
              <a:t>Hoe komt het dat mijn spulletjes van vroeger nu weer op het kasteel zijn?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1. Iemand van het museum heeft ze gevonden op zolder.</a:t>
            </a:r>
          </a:p>
          <a:p>
            <a:pPr lvl="0"/>
            <a:endParaRPr lang="nl-NL" sz="1600" b="1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2. Mijn kleinzoon Marc Louis heeft ze aan het museum gegeven.</a:t>
            </a:r>
          </a:p>
          <a:p>
            <a:pPr lvl="0"/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Antwoord </a:t>
            </a:r>
            <a:r>
              <a:rPr lang="nl-NL" sz="3600" dirty="0">
                <a:solidFill>
                  <a:srgbClr val="00B050"/>
                </a:solidFill>
                <a:latin typeface="French Script MT" panose="03020402040607040605" pitchFamily="66" charset="0"/>
              </a:rPr>
              <a:t>2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is goed!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59" y="118525"/>
            <a:ext cx="3602383" cy="2402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 descr="Afbeelding met tekst, binnen, tafel, eettafel&#10;&#10;Automatisch gegenereerde beschrijving">
            <a:extLst>
              <a:ext uri="{FF2B5EF4-FFF2-40B4-BE49-F238E27FC236}">
                <a16:creationId xmlns:a16="http://schemas.microsoft.com/office/drawing/2014/main" id="{9E9281AF-E24D-4904-A63E-8B04013013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120" y="342973"/>
            <a:ext cx="3757043" cy="250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673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23292" y="2609411"/>
            <a:ext cx="829993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Vraag 2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i="1" dirty="0">
                <a:solidFill>
                  <a:srgbClr val="002060"/>
                </a:solidFill>
                <a:latin typeface="French Script MT" panose="03020402040607040605" pitchFamily="66" charset="0"/>
              </a:rPr>
              <a:t>Hoe komt het dat wij in het kasteel wonen?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1. Mijn vader heeft het kasteel van zijn oom </a:t>
            </a:r>
            <a:r>
              <a:rPr lang="nl-NL" sz="3600">
                <a:solidFill>
                  <a:srgbClr val="002060"/>
                </a:solidFill>
                <a:latin typeface="French Script MT" panose="03020402040607040605" pitchFamily="66" charset="0"/>
              </a:rPr>
              <a:t>Gilles geërfd.</a:t>
            </a:r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2. Mijn vader heeft het kasteel van de gemeente gekocht.</a:t>
            </a:r>
          </a:p>
          <a:p>
            <a:pPr lvl="0"/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Antwoord </a:t>
            </a:r>
            <a:r>
              <a:rPr lang="nl-NL" sz="3600" dirty="0">
                <a:solidFill>
                  <a:srgbClr val="FF0000"/>
                </a:solidFill>
                <a:latin typeface="French Script MT" panose="03020402040607040605" pitchFamily="66" charset="0"/>
              </a:rPr>
              <a:t>1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is goed!</a:t>
            </a:r>
          </a:p>
          <a:p>
            <a:pPr lvl="0"/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292" y="197411"/>
            <a:ext cx="2071958" cy="24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230" y="197411"/>
            <a:ext cx="3618000" cy="24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029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21992" y="1351508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Vraag 3</a:t>
            </a:r>
          </a:p>
          <a:p>
            <a:pPr lvl="0"/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i="1" dirty="0">
                <a:solidFill>
                  <a:srgbClr val="002060"/>
                </a:solidFill>
                <a:latin typeface="French Script MT" panose="03020402040607040605" pitchFamily="66" charset="0"/>
              </a:rPr>
              <a:t>Hoe noemt mijn vader mij vaak?</a:t>
            </a:r>
          </a:p>
          <a:p>
            <a:pPr lvl="0"/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1. </a:t>
            </a:r>
            <a:r>
              <a:rPr lang="nl-NL" sz="3600" dirty="0" err="1">
                <a:solidFill>
                  <a:srgbClr val="002060"/>
                </a:solidFill>
                <a:latin typeface="French Script MT" panose="03020402040607040605" pitchFamily="66" charset="0"/>
              </a:rPr>
              <a:t>Emelietje</a:t>
            </a:r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2. Betsy</a:t>
            </a:r>
          </a:p>
          <a:p>
            <a:pPr lvl="0"/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Antwoord </a:t>
            </a:r>
            <a:r>
              <a:rPr lang="nl-NL" sz="3600" dirty="0">
                <a:solidFill>
                  <a:srgbClr val="FF0000"/>
                </a:solidFill>
                <a:latin typeface="French Script MT" panose="03020402040607040605" pitchFamily="66" charset="0"/>
              </a:rPr>
              <a:t>1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is goed!</a:t>
            </a:r>
          </a:p>
        </p:txBody>
      </p:sp>
      <p:pic>
        <p:nvPicPr>
          <p:cNvPr id="5" name="Afbeelding 4" descr="Afbeelding met Menselijk gezicht, kleding, portret, Fotopapier&#10;&#10;Automatisch gegenereerde beschrijving">
            <a:extLst>
              <a:ext uri="{FF2B5EF4-FFF2-40B4-BE49-F238E27FC236}">
                <a16:creationId xmlns:a16="http://schemas.microsoft.com/office/drawing/2014/main" id="{B579C758-8BB7-122A-248A-050A15D05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81" y="0"/>
            <a:ext cx="4944819" cy="68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333500" y="1553952"/>
            <a:ext cx="34583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Vraag 4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i="1" dirty="0">
                <a:solidFill>
                  <a:srgbClr val="002060"/>
                </a:solidFill>
                <a:latin typeface="French Script MT" panose="03020402040607040605" pitchFamily="66" charset="0"/>
              </a:rPr>
              <a:t>Hoe heet mijn zusje?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1. </a:t>
            </a:r>
            <a:r>
              <a:rPr lang="nl-NL" sz="3600" dirty="0" err="1">
                <a:solidFill>
                  <a:srgbClr val="002060"/>
                </a:solidFill>
                <a:latin typeface="French Script MT" panose="03020402040607040605" pitchFamily="66" charset="0"/>
              </a:rPr>
              <a:t>Emelietje</a:t>
            </a:r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2. Betsy</a:t>
            </a:r>
          </a:p>
          <a:p>
            <a:pPr lvl="0"/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Antwoord </a:t>
            </a:r>
            <a:r>
              <a:rPr lang="nl-NL" sz="3600" dirty="0">
                <a:solidFill>
                  <a:srgbClr val="00B050"/>
                </a:solidFill>
                <a:latin typeface="French Script MT" panose="03020402040607040605" pitchFamily="66" charset="0"/>
              </a:rPr>
              <a:t>2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is goed!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158" y="0"/>
            <a:ext cx="51963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748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54759" y="1751854"/>
            <a:ext cx="56124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Vraag 5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Met wie speel ik vaak op het kasteel?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1. Met onze hond Milo</a:t>
            </a:r>
          </a:p>
          <a:p>
            <a:pPr lvl="0"/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2. Met mijn nichtje </a:t>
            </a:r>
            <a:r>
              <a:rPr lang="nl-NL" sz="3600" dirty="0" err="1">
                <a:solidFill>
                  <a:srgbClr val="002060"/>
                </a:solidFill>
                <a:latin typeface="French Script MT" panose="03020402040607040605" pitchFamily="66" charset="0"/>
              </a:rPr>
              <a:t>Reiniertje</a:t>
            </a:r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Antwoord </a:t>
            </a:r>
            <a:r>
              <a:rPr lang="nl-NL" sz="3600" dirty="0">
                <a:solidFill>
                  <a:srgbClr val="00B050"/>
                </a:solidFill>
                <a:latin typeface="French Script MT" panose="03020402040607040605" pitchFamily="66" charset="0"/>
              </a:rPr>
              <a:t>2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is goed.</a:t>
            </a:r>
          </a:p>
          <a:p>
            <a:pPr lvl="0"/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endParaRPr lang="nl-NL" sz="3600" dirty="0">
              <a:latin typeface="French Script MT" panose="03020402040607040605" pitchFamily="66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34"/>
          <a:stretch/>
        </p:blipFill>
        <p:spPr>
          <a:xfrm>
            <a:off x="9167182" y="3111695"/>
            <a:ext cx="2153424" cy="31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07" t="51637"/>
          <a:stretch/>
        </p:blipFill>
        <p:spPr>
          <a:xfrm>
            <a:off x="317356" y="884542"/>
            <a:ext cx="2882779" cy="31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039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5505061" y="1082351"/>
            <a:ext cx="598092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Hoi, </a:t>
            </a: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Ik ben Emelie. </a:t>
            </a: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Freule Emelie Wesselman van Helmond.</a:t>
            </a:r>
          </a:p>
          <a:p>
            <a:endParaRPr lang="nl-NL" sz="3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Ik ben geboren in 1895. </a:t>
            </a: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Dat is 127 jaar geleden. </a:t>
            </a:r>
          </a:p>
          <a:p>
            <a:endParaRPr lang="nl-NL" sz="3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Ik ben jarig op 26 juni. 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3" name="Afbeelding 2" descr="Afbeelding met buitenshuis, gebouw, wiel, kleding&#10;&#10;Automatisch gegenereerde beschrijving">
            <a:extLst>
              <a:ext uri="{FF2B5EF4-FFF2-40B4-BE49-F238E27FC236}">
                <a16:creationId xmlns:a16="http://schemas.microsoft.com/office/drawing/2014/main" id="{A6D32D40-15F0-DF7B-6C89-1BB417371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49"/>
            <a:ext cx="5109411" cy="688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251455" y="901465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Vraag 6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i="1" dirty="0">
                <a:solidFill>
                  <a:srgbClr val="002060"/>
                </a:solidFill>
                <a:latin typeface="French Script MT" panose="03020402040607040605" pitchFamily="66" charset="0"/>
              </a:rPr>
              <a:t>Welk spelletje zit in mijn houten kistje?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1Het steenraadselspelletje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2 Het computerspelletje</a:t>
            </a:r>
          </a:p>
          <a:p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Antwoord </a:t>
            </a:r>
            <a:r>
              <a:rPr lang="nl-NL" sz="3600" dirty="0">
                <a:solidFill>
                  <a:srgbClr val="FF0000"/>
                </a:solidFill>
                <a:latin typeface="French Script MT" panose="03020402040607040605" pitchFamily="66" charset="0"/>
              </a:rPr>
              <a:t>1 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is goed!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53" t="66795" r="27282" b="5384"/>
          <a:stretch/>
        </p:blipFill>
        <p:spPr>
          <a:xfrm>
            <a:off x="8485118" y="3166851"/>
            <a:ext cx="2976966" cy="249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72" t="60641" r="53878" b="4744"/>
          <a:stretch/>
        </p:blipFill>
        <p:spPr>
          <a:xfrm>
            <a:off x="584666" y="566957"/>
            <a:ext cx="2903336" cy="2412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815808" y="5777380"/>
            <a:ext cx="507572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accent5">
                    <a:lumMod val="75000"/>
                  </a:schemeClr>
                </a:solidFill>
                <a:latin typeface="French Script MT" panose="03020402040607040605" pitchFamily="66" charset="0"/>
              </a:rPr>
              <a:t>Hoeveel antwoorden had je goed?</a:t>
            </a:r>
            <a:endParaRPr lang="nl-NL" sz="1100" dirty="0"/>
          </a:p>
          <a:p>
            <a:endParaRPr lang="nl-NL" sz="1100" dirty="0"/>
          </a:p>
        </p:txBody>
      </p:sp>
      <p:pic>
        <p:nvPicPr>
          <p:cNvPr id="9" name="Afbeelding 8" descr="Afbeelding met Draagbare spelcomputer, overdekt&#10;&#10;Automatisch gegenereerde beschrijving">
            <a:extLst>
              <a:ext uri="{FF2B5EF4-FFF2-40B4-BE49-F238E27FC236}">
                <a16:creationId xmlns:a16="http://schemas.microsoft.com/office/drawing/2014/main" id="{02D58708-763C-B67F-D2E0-F7C5C3680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6" y="3166851"/>
            <a:ext cx="3076496" cy="260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12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5497768" y="1480572"/>
            <a:ext cx="607400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Kom je naar het kasteel? </a:t>
            </a:r>
          </a:p>
          <a:p>
            <a:endParaRPr lang="nl-NL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Dan kun je al mijn spulletjes zien. </a:t>
            </a:r>
          </a:p>
          <a:p>
            <a:endParaRPr lang="nl-NL" sz="20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Mijn spelletjes, mijn rapport en mijn pop.</a:t>
            </a:r>
          </a:p>
          <a:p>
            <a:endParaRPr lang="nl-NL" sz="20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En ik heb een speurtocht voor je gemaakt die je daar kunt doen.  </a:t>
            </a:r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2000" i="1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04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4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3EB47C6-C385-47D9-9649-679EBD1EE9B1}"/>
              </a:ext>
            </a:extLst>
          </p:cNvPr>
          <p:cNvSpPr txBox="1"/>
          <p:nvPr/>
        </p:nvSpPr>
        <p:spPr>
          <a:xfrm rot="21036142">
            <a:off x="10567061" y="5675401"/>
            <a:ext cx="1236882" cy="811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 err="1">
                <a:solidFill>
                  <a:schemeClr val="bg1">
                    <a:alpha val="80000"/>
                  </a:schemeClr>
                </a:solidFill>
                <a:latin typeface="Freestyle Script" panose="030804020302050B0404" pitchFamily="66" charset="0"/>
              </a:rPr>
              <a:t>Groetjes</a:t>
            </a:r>
            <a:r>
              <a:rPr lang="en-US" sz="4800" dirty="0">
                <a:solidFill>
                  <a:schemeClr val="bg1">
                    <a:alpha val="80000"/>
                  </a:schemeClr>
                </a:solidFill>
                <a:latin typeface="Freestyle Script" panose="030804020302050B0404" pitchFamily="66" charset="0"/>
              </a:rPr>
              <a:t>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>
                    <a:alpha val="80000"/>
                  </a:schemeClr>
                </a:solidFill>
                <a:latin typeface="Freestyle Script" panose="030804020302050B0404" pitchFamily="66" charset="0"/>
              </a:rPr>
              <a:t>Emelie</a:t>
            </a:r>
          </a:p>
        </p:txBody>
      </p:sp>
      <p:pic>
        <p:nvPicPr>
          <p:cNvPr id="2" name="Drone shot">
            <a:hlinkClick r:id="" action="ppaction://media"/>
            <a:extLst>
              <a:ext uri="{FF2B5EF4-FFF2-40B4-BE49-F238E27FC236}">
                <a16:creationId xmlns:a16="http://schemas.microsoft.com/office/drawing/2014/main" id="{BB9C4180-37B6-F424-56B9-A3FF8C4A3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8334374" y="4173238"/>
            <a:ext cx="3790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Ga je mee naar binnen?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34" r="8634" b="10925"/>
          <a:stretch/>
        </p:blipFill>
        <p:spPr>
          <a:xfrm>
            <a:off x="0" y="0"/>
            <a:ext cx="8305800" cy="7005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vak 4"/>
          <p:cNvSpPr txBox="1"/>
          <p:nvPr/>
        </p:nvSpPr>
        <p:spPr>
          <a:xfrm>
            <a:off x="8334374" y="906474"/>
            <a:ext cx="3657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Hier wonen wij.  </a:t>
            </a:r>
          </a:p>
          <a:p>
            <a:endParaRPr lang="nl-NL" sz="3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Op het kasteel van Helmond.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6" t="14397" r="5070" b="23032"/>
          <a:stretch/>
        </p:blipFill>
        <p:spPr>
          <a:xfrm>
            <a:off x="471490" y="1715930"/>
            <a:ext cx="4357686" cy="4914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vak 5"/>
          <p:cNvSpPr txBox="1"/>
          <p:nvPr/>
        </p:nvSpPr>
        <p:spPr>
          <a:xfrm>
            <a:off x="8401049" y="2676525"/>
            <a:ext cx="3590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Als je door de poort loopt, zie je onze voordeur. 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2496800" y="53625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Ga je mee naar binnen? </a:t>
            </a:r>
          </a:p>
        </p:txBody>
      </p:sp>
    </p:spTree>
    <p:extLst>
      <p:ext uri="{BB962C8B-B14F-4D97-AF65-F5344CB8AC3E}">
        <p14:creationId xmlns:p14="http://schemas.microsoft.com/office/powerpoint/2010/main" val="313917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/>
          <p:cNvGrpSpPr/>
          <p:nvPr/>
        </p:nvGrpSpPr>
        <p:grpSpPr>
          <a:xfrm>
            <a:off x="7360892" y="1046946"/>
            <a:ext cx="4149620" cy="3144307"/>
            <a:chOff x="7616483" y="3710279"/>
            <a:chExt cx="4149620" cy="3144307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52132">
              <a:off x="7664428" y="3710279"/>
              <a:ext cx="4101675" cy="31120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0" name="Tekstvak 9"/>
            <p:cNvSpPr txBox="1"/>
            <p:nvPr/>
          </p:nvSpPr>
          <p:spPr>
            <a:xfrm rot="287200">
              <a:off x="7616483" y="6454476"/>
              <a:ext cx="407807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solidFill>
                    <a:srgbClr val="002060"/>
                  </a:solidFill>
                  <a:latin typeface="French Script MT" panose="03020402040607040605" pitchFamily="66" charset="0"/>
                </a:rPr>
                <a:t>Dit is onze keuken</a:t>
              </a:r>
            </a:p>
          </p:txBody>
        </p:sp>
      </p:grpSp>
      <p:grpSp>
        <p:nvGrpSpPr>
          <p:cNvPr id="20" name="Groep 19"/>
          <p:cNvGrpSpPr/>
          <p:nvPr/>
        </p:nvGrpSpPr>
        <p:grpSpPr>
          <a:xfrm rot="20826163">
            <a:off x="865048" y="636380"/>
            <a:ext cx="4078722" cy="3139278"/>
            <a:chOff x="4962826" y="487385"/>
            <a:chExt cx="4078722" cy="3139278"/>
          </a:xfrm>
        </p:grpSpPr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0975" y="487385"/>
              <a:ext cx="4022423" cy="30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9" name="Tekstvak 18"/>
            <p:cNvSpPr txBox="1"/>
            <p:nvPr/>
          </p:nvSpPr>
          <p:spPr>
            <a:xfrm>
              <a:off x="4962826" y="3226553"/>
              <a:ext cx="407872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l-NL" sz="2000" dirty="0">
                  <a:solidFill>
                    <a:srgbClr val="002060"/>
                  </a:solidFill>
                  <a:latin typeface="French Script MT" panose="03020402040607040605" pitchFamily="66" charset="0"/>
                </a:rPr>
                <a:t>De torenkamer met het bureautje van mijn moeder. </a:t>
              </a: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9AF29E81-AC03-F927-E816-326C891281BE}"/>
              </a:ext>
            </a:extLst>
          </p:cNvPr>
          <p:cNvGrpSpPr/>
          <p:nvPr/>
        </p:nvGrpSpPr>
        <p:grpSpPr>
          <a:xfrm>
            <a:off x="5911744" y="3441385"/>
            <a:ext cx="4484289" cy="3116172"/>
            <a:chOff x="5911744" y="3441385"/>
            <a:chExt cx="4484289" cy="3116172"/>
          </a:xfrm>
        </p:grpSpPr>
        <p:pic>
          <p:nvPicPr>
            <p:cNvPr id="21" name="Afbeelding 2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29763">
              <a:off x="5911744" y="3441385"/>
              <a:ext cx="4290960" cy="30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3" name="Tekstvak 12"/>
            <p:cNvSpPr txBox="1"/>
            <p:nvPr/>
          </p:nvSpPr>
          <p:spPr>
            <a:xfrm rot="21229763">
              <a:off x="6105073" y="6157447"/>
              <a:ext cx="429096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solidFill>
                    <a:srgbClr val="002060"/>
                  </a:solidFill>
                  <a:latin typeface="French Script MT" panose="03020402040607040605" pitchFamily="66" charset="0"/>
                </a:rPr>
                <a:t>Dit de deftige salon.</a:t>
              </a:r>
            </a:p>
          </p:txBody>
        </p: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0E76D4E6-0633-3C5F-F4EC-7D5A69650EC0}"/>
              </a:ext>
            </a:extLst>
          </p:cNvPr>
          <p:cNvGrpSpPr/>
          <p:nvPr/>
        </p:nvGrpSpPr>
        <p:grpSpPr>
          <a:xfrm>
            <a:off x="1126921" y="3803147"/>
            <a:ext cx="4038991" cy="2934000"/>
            <a:chOff x="1126921" y="3803147"/>
            <a:chExt cx="4038991" cy="2934000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96079">
              <a:off x="1308648" y="3803147"/>
              <a:ext cx="3857264" cy="293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4" name="Tekstvak 3"/>
            <p:cNvSpPr txBox="1"/>
            <p:nvPr/>
          </p:nvSpPr>
          <p:spPr>
            <a:xfrm rot="496079">
              <a:off x="1126921" y="6330291"/>
              <a:ext cx="376796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solidFill>
                    <a:srgbClr val="002060"/>
                  </a:solidFill>
                  <a:latin typeface="French Script MT" panose="03020402040607040605" pitchFamily="66" charset="0"/>
                </a:rPr>
                <a:t>En hier slapen mijn ouders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85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600" y="1696011"/>
            <a:ext cx="4777413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kstvak 1"/>
          <p:cNvSpPr txBox="1"/>
          <p:nvPr/>
        </p:nvSpPr>
        <p:spPr>
          <a:xfrm>
            <a:off x="2374355" y="206376"/>
            <a:ext cx="891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Het kasteel heeft een grote kelder en zolder en heel veel kamers, wel 15!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01" y="1097387"/>
            <a:ext cx="495390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8565">
            <a:off x="6355039" y="1456481"/>
            <a:ext cx="5163262" cy="392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114">
            <a:off x="1389734" y="2585758"/>
            <a:ext cx="481899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248" y="2897387"/>
            <a:ext cx="490125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5894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781153" y="5500010"/>
            <a:ext cx="10629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Hier ben ik nog een heel klein meisje. </a:t>
            </a:r>
          </a:p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Wat vind je van mijn kleren en mutsjes? 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99" y="280770"/>
            <a:ext cx="3093498" cy="471610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361" y="280771"/>
            <a:ext cx="3117541" cy="47161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966" y="280772"/>
            <a:ext cx="2906526" cy="47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5725924" y="1140540"/>
            <a:ext cx="41141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Hier ben ik al wat ouder. </a:t>
            </a:r>
          </a:p>
          <a:p>
            <a:endParaRPr lang="nl-NL" sz="14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Hoe oud denk je?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23753" cy="6858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725924" y="3483701"/>
            <a:ext cx="41141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Ik ben hier 11 jaar</a:t>
            </a:r>
          </a:p>
          <a:p>
            <a:endParaRPr lang="nl-NL" sz="3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Zie je dat ik heel groot ben?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638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7371844" y="1082351"/>
            <a:ext cx="4114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4892060" y="343893"/>
            <a:ext cx="23739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Hier ben ik </a:t>
            </a: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18 jaar…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1" y="0"/>
            <a:ext cx="4569596" cy="6858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454" y="0"/>
            <a:ext cx="4603546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593355" y="4291532"/>
            <a:ext cx="1886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5106220" y="4506976"/>
            <a:ext cx="23739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…en hier ben ik al  volwassen.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86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878" y="757221"/>
            <a:ext cx="3949109" cy="516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6" name="Tekstvak 45"/>
          <p:cNvSpPr txBox="1"/>
          <p:nvPr/>
        </p:nvSpPr>
        <p:spPr>
          <a:xfrm>
            <a:off x="574261" y="1651281"/>
            <a:ext cx="59267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Dit is ons gezin.</a:t>
            </a:r>
          </a:p>
          <a:p>
            <a:pPr algn="ctr"/>
            <a:endParaRPr lang="nl-NL" sz="3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Dit ben ik. </a:t>
            </a:r>
          </a:p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Dit is mijn zusje Betsy. </a:t>
            </a:r>
          </a:p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Mijn moeder, </a:t>
            </a:r>
          </a:p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mijn vader, </a:t>
            </a:r>
          </a:p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en onze hond Milo.</a:t>
            </a:r>
          </a:p>
        </p:txBody>
      </p:sp>
      <p:sp>
        <p:nvSpPr>
          <p:cNvPr id="53" name="Ovaal 52"/>
          <p:cNvSpPr/>
          <p:nvPr/>
        </p:nvSpPr>
        <p:spPr>
          <a:xfrm rot="21405252">
            <a:off x="7193819" y="2613727"/>
            <a:ext cx="606903" cy="81729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Ovaal 53"/>
          <p:cNvSpPr/>
          <p:nvPr/>
        </p:nvSpPr>
        <p:spPr>
          <a:xfrm rot="21405252">
            <a:off x="8114879" y="3430146"/>
            <a:ext cx="606903" cy="81729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Ovaal 54"/>
          <p:cNvSpPr/>
          <p:nvPr/>
        </p:nvSpPr>
        <p:spPr>
          <a:xfrm rot="21405252">
            <a:off x="7648744" y="2005987"/>
            <a:ext cx="606903" cy="81729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Ovaal 55"/>
          <p:cNvSpPr/>
          <p:nvPr/>
        </p:nvSpPr>
        <p:spPr>
          <a:xfrm rot="21405252">
            <a:off x="8654492" y="2340953"/>
            <a:ext cx="606903" cy="81729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Ovaal 56"/>
          <p:cNvSpPr/>
          <p:nvPr/>
        </p:nvSpPr>
        <p:spPr>
          <a:xfrm rot="21405252">
            <a:off x="9632239" y="2340953"/>
            <a:ext cx="606903" cy="81729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207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e3ff52-c6cb-42a8-9669-7ab0d562e452">
      <Terms xmlns="http://schemas.microsoft.com/office/infopath/2007/PartnerControls"/>
    </lcf76f155ced4ddcb4097134ff3c332f>
    <TaxCatchAll xmlns="99a9c1a3-53d6-440e-b10f-052f94ad7d2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45460A25326040B0D4C83D907564EC" ma:contentTypeVersion="17" ma:contentTypeDescription="Een nieuw document maken." ma:contentTypeScope="" ma:versionID="ad7ccb1314d937a12c7f5fbb3c819d37">
  <xsd:schema xmlns:xsd="http://www.w3.org/2001/XMLSchema" xmlns:xs="http://www.w3.org/2001/XMLSchema" xmlns:p="http://schemas.microsoft.com/office/2006/metadata/properties" xmlns:ns2="e1e3ff52-c6cb-42a8-9669-7ab0d562e452" xmlns:ns3="99a9c1a3-53d6-440e-b10f-052f94ad7d2c" targetNamespace="http://schemas.microsoft.com/office/2006/metadata/properties" ma:root="true" ma:fieldsID="20b50ed726f3383f40e09b63d89e8de6" ns2:_="" ns3:_="">
    <xsd:import namespace="e1e3ff52-c6cb-42a8-9669-7ab0d562e452"/>
    <xsd:import namespace="99a9c1a3-53d6-440e-b10f-052f94ad7d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3ff52-c6cb-42a8-9669-7ab0d562e4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3af13432-8453-4b2c-bba2-7f692be7e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a9c1a3-53d6-440e-b10f-052f94ad7d2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901ab64-967d-4c2c-a452-f43788692e27}" ma:internalName="TaxCatchAll" ma:showField="CatchAllData" ma:web="99a9c1a3-53d6-440e-b10f-052f94ad7d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97F7FE-D194-4A37-9E89-2E18528B8571}">
  <ds:schemaRefs>
    <ds:schemaRef ds:uri="http://purl.org/dc/dcmitype/"/>
    <ds:schemaRef ds:uri="http://schemas.microsoft.com/office/2006/metadata/properties"/>
    <ds:schemaRef ds:uri="99a9c1a3-53d6-440e-b10f-052f94ad7d2c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1e3ff52-c6cb-42a8-9669-7ab0d562e4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4ED8F42-42B6-4174-95D0-9655FC123F1A}"/>
</file>

<file path=customXml/itemProps3.xml><?xml version="1.0" encoding="utf-8"?>
<ds:datastoreItem xmlns:ds="http://schemas.openxmlformats.org/officeDocument/2006/customXml" ds:itemID="{F83069DC-908F-4E09-A17B-C95BDC6485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606</Words>
  <Application>Microsoft Office PowerPoint</Application>
  <PresentationFormat>Breedbeeld</PresentationFormat>
  <Paragraphs>150</Paragraphs>
  <Slides>22</Slides>
  <Notes>0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Freestyle Script</vt:lpstr>
      <vt:lpstr>French Script MT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Gemeente Helmond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Wilde, Annette</dc:creator>
  <cp:lastModifiedBy>Wilde, Annette</cp:lastModifiedBy>
  <cp:revision>93</cp:revision>
  <dcterms:created xsi:type="dcterms:W3CDTF">2021-12-06T18:16:17Z</dcterms:created>
  <dcterms:modified xsi:type="dcterms:W3CDTF">2024-09-03T09:42:03Z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21387200.0000000</vt:lpwstr>
  </property>
  <property fmtid="{D5CDD505-2E9C-101B-9397-08002B2CF9AE}" pid="3" name="ContentTypeId">
    <vt:lpwstr>0x0101009B45460A25326040B0D4C83D907564EC</vt:lpwstr>
  </property>
  <property fmtid="{D5CDD505-2E9C-101B-9397-08002B2CF9AE}" pid="4" name="MSIP_Label_7dfc9e88-d110-46d8-b8fc-a5b84eab79f3_Enabled">
    <vt:lpwstr>true</vt:lpwstr>
  </property>
  <property fmtid="{D5CDD505-2E9C-101B-9397-08002B2CF9AE}" pid="5" name="MSIP_Label_7dfc9e88-d110-46d8-b8fc-a5b84eab79f3_SetDate">
    <vt:lpwstr>2024-07-05T08:09:38Z</vt:lpwstr>
  </property>
  <property fmtid="{D5CDD505-2E9C-101B-9397-08002B2CF9AE}" pid="6" name="MSIP_Label_7dfc9e88-d110-46d8-b8fc-a5b84eab79f3_Method">
    <vt:lpwstr>Privileged</vt:lpwstr>
  </property>
  <property fmtid="{D5CDD505-2E9C-101B-9397-08002B2CF9AE}" pid="7" name="MSIP_Label_7dfc9e88-d110-46d8-b8fc-a5b84eab79f3_Name">
    <vt:lpwstr>Personal</vt:lpwstr>
  </property>
  <property fmtid="{D5CDD505-2E9C-101B-9397-08002B2CF9AE}" pid="8" name="MSIP_Label_7dfc9e88-d110-46d8-b8fc-a5b84eab79f3_SiteId">
    <vt:lpwstr>7f263ce8-b129-4c08-b21c-36d0ebea0d03</vt:lpwstr>
  </property>
  <property fmtid="{D5CDD505-2E9C-101B-9397-08002B2CF9AE}" pid="9" name="MSIP_Label_7dfc9e88-d110-46d8-b8fc-a5b84eab79f3_ActionId">
    <vt:lpwstr>3b656776-bccc-481b-8baa-f152f8692e1a</vt:lpwstr>
  </property>
  <property fmtid="{D5CDD505-2E9C-101B-9397-08002B2CF9AE}" pid="10" name="MSIP_Label_7dfc9e88-d110-46d8-b8fc-a5b84eab79f3_ContentBits">
    <vt:lpwstr>0</vt:lpwstr>
  </property>
</Properties>
</file>